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12/8/20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8841BF31-7560-4F69-B349-97238598B1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Queens</a:t>
            </a:r>
            <a:r>
              <a:rPr err="1"/>
              <a:t>_</a:t>
            </a:r>
            <a:r>
              <a:t>Arrest</a:t>
            </a:r>
            <a:r>
              <a:rPr lang="en-US"/>
              <a:t>s</a:t>
            </a:r>
            <a:endParaRPr dirty="0"/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E6418FBD-AC36-41F9-9594-DD26ED94B3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dirty="0"/>
              <a:t>File created on: 12/8/20 12:53:25 PM EST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Queens">
            <a:extLst>
              <a:ext uri="{FF2B5EF4-FFF2-40B4-BE49-F238E27FC236}">
                <a16:creationId xmlns:a16="http://schemas.microsoft.com/office/drawing/2014/main" id="{D922049D-5791-4083-877D-384F6CA8AE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525" y="438150"/>
            <a:ext cx="6838950" cy="598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Queens Gender">
            <a:extLst>
              <a:ext uri="{FF2B5EF4-FFF2-40B4-BE49-F238E27FC236}">
                <a16:creationId xmlns:a16="http://schemas.microsoft.com/office/drawing/2014/main" id="{C3435D58-0810-461A-9D49-916BC64C6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62" y="242887"/>
            <a:ext cx="11496675" cy="637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Queens Age">
            <a:extLst>
              <a:ext uri="{FF2B5EF4-FFF2-40B4-BE49-F238E27FC236}">
                <a16:creationId xmlns:a16="http://schemas.microsoft.com/office/drawing/2014/main" id="{F9A13A04-CAD1-4E19-BEA1-D8331EFC76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0430"/>
            <a:ext cx="12192000" cy="3057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Queens Race">
            <a:extLst>
              <a:ext uri="{FF2B5EF4-FFF2-40B4-BE49-F238E27FC236}">
                <a16:creationId xmlns:a16="http://schemas.microsoft.com/office/drawing/2014/main" id="{FE61278A-ABBE-4DD4-BE1C-0FFF559EDA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9224"/>
            <a:ext cx="12192000" cy="223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Queens Month">
            <a:extLst>
              <a:ext uri="{FF2B5EF4-FFF2-40B4-BE49-F238E27FC236}">
                <a16:creationId xmlns:a16="http://schemas.microsoft.com/office/drawing/2014/main" id="{14698029-431C-4751-A0BA-1CE9F37A59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7327" y="0"/>
            <a:ext cx="213734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</Words>
  <Application>Microsoft Macintosh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Queens_Arrests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Queens_Arrest</dc:title>
  <dc:creator/>
  <cp:lastModifiedBy>Microsoft Office User</cp:lastModifiedBy>
  <cp:revision>2</cp:revision>
  <dcterms:created xsi:type="dcterms:W3CDTF">2020-12-08T17:53:26Z</dcterms:created>
  <dcterms:modified xsi:type="dcterms:W3CDTF">2020-12-08T17:59:16Z</dcterms:modified>
</cp:coreProperties>
</file>

<file path=docProps/thumbnail.jpeg>
</file>